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18A7E-959D-8DD0-BF1B-790B6C2671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236AA5-5DA7-FAD4-65AF-FB8440866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E15C9-9319-F4CB-11FF-B1FBEFC2E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89219-4113-F82A-8C19-75C9E2A96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C1D42-F20D-AC7D-81CA-2930118CE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48005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4A34D-97F9-8DB2-9C6B-AF214F5D0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F47E8-3B4C-23C3-90C6-7DB3EBA94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669F4-95D0-BCEE-200E-19C461052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FE54F-CCFE-1D60-EC55-86F33FDC7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F55EC-2FFC-3458-697B-3E62FB275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1971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64F82B-0542-2AA1-7B29-87310FD181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BAFBE1-41CA-6BA9-3028-9311D3655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B7745-A127-19FC-0D06-544FF4CF3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1BC938-F849-9683-4C8B-DC062345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57D72-DE33-D9E1-0908-9B66C8EE3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12934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97154-F770-4811-A330-4FE8270B0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89608E-FA14-459E-2583-81686D63F2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115F1-DB48-C88C-C4CE-C29F927A8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383BD-00AC-1311-4133-BF0841D40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11A6C-C22B-D507-9269-F0CA0441E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907275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1C3DE-8C86-0C80-EABF-725CF241A9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7F6957-15A8-FE28-1536-FA5864313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D55270-6165-2964-F76F-2A29F7E7C7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C8535-5272-5FBD-F951-06BF0F677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D5D09B-9AEE-9F07-78C7-67FC7B9D0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686846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48B17-3405-2AE6-97A2-F6262FC90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6C922-FA00-CB7C-5812-D39FBDCEA0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2B636-00D8-B675-9229-D36805DFE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92E01-4216-FDAB-6931-F7151DAA6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7B009-C26D-2846-2459-66C6CAE62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E0A8FA-1D05-D915-78BE-D49F4D8E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50845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B9A8C-56E6-37BA-B588-360C95C05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8C1851-6B37-A5F7-F910-C653CC79A0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A9EA87-9E87-542F-A6C7-D6308782C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106282-68AA-4668-B2DE-1A332FA569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5F165-8767-A1F0-5F69-6AFB4991A9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5EA80D6-CCB2-C189-AB6E-3C611E5B8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5C151F-BD6D-11A2-C77A-A7F74C76F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9B94D-8B00-6BA9-DA23-36CFE77C0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4468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D437E-9FDC-4142-71AD-701CBA73B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6A2B9C-96EF-C93A-F084-5828BBBB2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AC3FEE-29CA-D38E-DDAA-759D9B216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CF0A5D-7522-C065-4115-32B9C48FE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15935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BCF168-22D8-65E0-D1FC-9A6DE8B8E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E16275-978C-FAF6-2BD2-9AA61AEB8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9EFB81-A94D-B780-949D-82DF2392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09259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4F2BA-6987-254E-318C-4360863E8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B5DF3-EA33-2E61-3D68-C4DB21CB1A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605D00-47B4-15E2-8D78-8406B7C2F3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75451-2550-6872-A69C-88097C6B2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76167-9F9A-E6D3-CD5F-1E8C72207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D6B198-2A5B-D143-77FB-911A51BD9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92563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FB7E6-599A-1972-0AAF-A84B1E8C9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8BB8B5-01D2-8CE4-7B9D-F0C525165E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7016A3-8370-E0B5-6F1E-A837742CC7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D197DE-D9AE-859C-1AB9-BBD7933B0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9A876D-5F6A-BEC7-A814-C5B905371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36946-EAA6-4F4D-152F-D397EEAD6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468617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726ACD-6CD6-530E-A59D-79BFC7E5E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A509A-C663-8508-7154-2453D9BE2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3C4825-6ECF-B381-BEC7-7A3E5CE0B9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25F83-8D6A-4F85-8C3A-C3C390A337B0}" type="datetimeFigureOut">
              <a:rPr lang="en-ID" smtClean="0"/>
              <a:t>24/08/2022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D8A110-12DB-F3A9-7BAA-A33272EB6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45E09-309B-5374-33FC-E100E85D1C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46EA8-9A94-45D2-8400-4A654A2BEE9A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919945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5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7.bin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129B4-D991-A4EB-468B-D3C7B177E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9355" y="839334"/>
            <a:ext cx="9144000" cy="2387600"/>
          </a:xfrm>
        </p:spPr>
        <p:txBody>
          <a:bodyPr/>
          <a:lstStyle/>
          <a:p>
            <a:r>
              <a:rPr lang="en-US" b="1" dirty="0"/>
              <a:t>DESIGN UI </a:t>
            </a:r>
            <a:br>
              <a:rPr lang="en-US" b="1" dirty="0"/>
            </a:br>
            <a:r>
              <a:rPr lang="en-US" b="1" dirty="0"/>
              <a:t>DENGAN QT DESIGNER</a:t>
            </a:r>
            <a:endParaRPr lang="en-ID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CCBDB9-CCB1-EA1F-A02F-0FEFEAFF93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373230"/>
            <a:ext cx="9144000" cy="242174"/>
          </a:xfrm>
        </p:spPr>
        <p:txBody>
          <a:bodyPr>
            <a:normAutofit fontScale="77500" lnSpcReduction="20000"/>
          </a:bodyPr>
          <a:lstStyle/>
          <a:p>
            <a:r>
              <a:rPr lang="en-US" sz="1600" dirty="0"/>
              <a:t>Mohamad Solahudin</a:t>
            </a:r>
            <a:endParaRPr lang="en-ID" sz="1600" dirty="0"/>
          </a:p>
        </p:txBody>
      </p:sp>
    </p:spTree>
    <p:extLst>
      <p:ext uri="{BB962C8B-B14F-4D97-AF65-F5344CB8AC3E}">
        <p14:creationId xmlns:p14="http://schemas.microsoft.com/office/powerpoint/2010/main" val="692351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E12C2-AD91-1132-318C-AF7891888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96772"/>
          </a:xfrm>
        </p:spPr>
        <p:txBody>
          <a:bodyPr>
            <a:normAutofit fontScale="90000"/>
          </a:bodyPr>
          <a:lstStyle/>
          <a:p>
            <a:r>
              <a:rPr lang="en-US" sz="2800" b="1" dirty="0" err="1"/>
              <a:t>Menyimpan</a:t>
            </a:r>
            <a:r>
              <a:rPr lang="en-US" sz="2800" b="1" dirty="0"/>
              <a:t> </a:t>
            </a:r>
            <a:r>
              <a:rPr lang="en-US" sz="2800" b="1" dirty="0" err="1"/>
              <a:t>hasil</a:t>
            </a:r>
            <a:r>
              <a:rPr lang="en-US" sz="2800" b="1" dirty="0"/>
              <a:t> design GUI</a:t>
            </a:r>
            <a:endParaRPr lang="en-ID" sz="2800" b="1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DF64819-2F6D-4194-1ECE-4DB9504DBB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2522283"/>
              </p:ext>
            </p:extLst>
          </p:nvPr>
        </p:nvGraphicFramePr>
        <p:xfrm>
          <a:off x="2503487" y="1177131"/>
          <a:ext cx="7185025" cy="450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185600" imgH="4503600" progId="PBrush">
                  <p:embed/>
                </p:oleObj>
              </mc:Choice>
              <mc:Fallback>
                <p:oleObj name="Bitmap Image" r:id="rId2" imgW="7185600" imgH="4503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503487" y="1177131"/>
                        <a:ext cx="7185025" cy="4503737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213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B80F8-58C1-098E-CC81-FC1C7DFD6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516" y="168480"/>
            <a:ext cx="10515600" cy="49028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1" dirty="0"/>
              <a:t>Program Python </a:t>
            </a:r>
            <a:r>
              <a:rPr lang="en-US" sz="3200" b="1" dirty="0" err="1"/>
              <a:t>untuk</a:t>
            </a:r>
            <a:r>
              <a:rPr lang="en-US" sz="3200" b="1" dirty="0"/>
              <a:t> </a:t>
            </a:r>
            <a:r>
              <a:rPr lang="en-US" sz="3200" b="1" dirty="0" err="1"/>
              <a:t>menampilkan</a:t>
            </a:r>
            <a:r>
              <a:rPr lang="en-US" sz="3200" b="1" dirty="0"/>
              <a:t> </a:t>
            </a:r>
            <a:r>
              <a:rPr lang="en-US" sz="3200" b="1" dirty="0" err="1"/>
              <a:t>gambar</a:t>
            </a:r>
            <a:r>
              <a:rPr lang="en-US" sz="3200" b="1" dirty="0"/>
              <a:t> </a:t>
            </a:r>
            <a:r>
              <a:rPr lang="en-US" sz="3200" b="1" dirty="0" err="1"/>
              <a:t>dengan</a:t>
            </a:r>
            <a:r>
              <a:rPr lang="en-US" sz="3200" b="1" dirty="0"/>
              <a:t> GUI</a:t>
            </a:r>
            <a:endParaRPr lang="en-ID" sz="32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8248DB-140E-DF70-079E-3A29F38E289C}"/>
              </a:ext>
            </a:extLst>
          </p:cNvPr>
          <p:cNvSpPr txBox="1"/>
          <p:nvPr/>
        </p:nvSpPr>
        <p:spPr>
          <a:xfrm>
            <a:off x="519905" y="780210"/>
            <a:ext cx="7719025" cy="590931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D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</a:t>
            </a:r>
            <a:endParaRPr lang="en-ID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PyQt5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QtWidgets</a:t>
            </a:r>
            <a:endParaRPr lang="en-ID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PyQt5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QtWidgets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QDialog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QApplication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QFileDialog</a:t>
            </a:r>
            <a:endParaRPr lang="en-ID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PyQt5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uic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loadUi</a:t>
            </a:r>
            <a:endParaRPr lang="en-ID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PyQt5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QtGui</a:t>
            </a:r>
            <a:endParaRPr lang="en-ID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D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QDialog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ID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4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ID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ID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400" dirty="0">
                <a:solidFill>
                  <a:srgbClr val="D4D4D4"/>
                </a:solidFill>
                <a:latin typeface="Consolas" panose="020B0609020204030204" pitchFamily="49" charset="0"/>
              </a:rPr>
              <a:t># </a:t>
            </a:r>
            <a:r>
              <a:rPr lang="en-ID" sz="1400" dirty="0" err="1">
                <a:solidFill>
                  <a:srgbClr val="D4D4D4"/>
                </a:solidFill>
                <a:latin typeface="Consolas" panose="020B0609020204030204" pitchFamily="49" charset="0"/>
              </a:rPr>
              <a:t>Memangg</a:t>
            </a:r>
            <a:endParaRPr lang="en-ID" sz="14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loadUi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D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LoadPicture.ui</a:t>
            </a:r>
            <a:r>
              <a:rPr lang="en-ID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.buka.clicked.connect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buka_gambar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4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buka_gambar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namaf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QFileDialog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getOpenFileName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D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D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Pilih</a:t>
            </a:r>
            <a:r>
              <a:rPr lang="en-ID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file </a:t>
            </a:r>
            <a:r>
              <a:rPr lang="en-ID" sz="14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gambar</a:t>
            </a:r>
            <a:r>
              <a:rPr lang="en-ID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D" sz="14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'c:'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.photo.setPixmap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QtGui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QPixmap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namaf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D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]))</a:t>
            </a:r>
          </a:p>
          <a:p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ID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QApplication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4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QtWidgets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QStackedWidget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addWidget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setFixedWidth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1920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setFixedHeight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4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exit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4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ID" sz="14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4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ID" sz="14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ID" sz="1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ID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2E66F3-D958-246A-49E2-E24B8DEBBBD3}"/>
              </a:ext>
            </a:extLst>
          </p:cNvPr>
          <p:cNvSpPr txBox="1"/>
          <p:nvPr/>
        </p:nvSpPr>
        <p:spPr>
          <a:xfrm>
            <a:off x="8388220" y="1162765"/>
            <a:ext cx="356429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Ketik</a:t>
            </a:r>
            <a:r>
              <a:rPr lang="en-US" dirty="0"/>
              <a:t> code program </a:t>
            </a:r>
            <a:r>
              <a:rPr lang="en-US" dirty="0" err="1"/>
              <a:t>berikut</a:t>
            </a:r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Simpan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‘Buka.py’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Coba</a:t>
            </a:r>
            <a:r>
              <a:rPr lang="en-US" dirty="0"/>
              <a:t> </a:t>
            </a:r>
            <a:r>
              <a:rPr lang="en-US" dirty="0" err="1"/>
              <a:t>jalankan</a:t>
            </a:r>
            <a:r>
              <a:rPr lang="en-US" dirty="0"/>
              <a:t> program,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kesalahan</a:t>
            </a:r>
            <a:r>
              <a:rPr lang="en-US" dirty="0"/>
              <a:t> </a:t>
            </a:r>
            <a:r>
              <a:rPr lang="en-US" dirty="0" err="1"/>
              <a:t>lakukan</a:t>
            </a:r>
            <a:r>
              <a:rPr lang="en-US" dirty="0"/>
              <a:t> </a:t>
            </a:r>
            <a:r>
              <a:rPr lang="en-US" dirty="0" err="1"/>
              <a:t>perbaikan</a:t>
            </a:r>
            <a:r>
              <a:rPr lang="en-US" dirty="0"/>
              <a:t>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Simpan</a:t>
            </a:r>
            <a:r>
              <a:rPr lang="en-US" dirty="0"/>
              <a:t> dan </a:t>
            </a:r>
            <a:r>
              <a:rPr lang="en-US" dirty="0" err="1"/>
              <a:t>coba</a:t>
            </a:r>
            <a:r>
              <a:rPr lang="en-US" dirty="0"/>
              <a:t> </a:t>
            </a:r>
            <a:r>
              <a:rPr lang="en-US" dirty="0" err="1"/>
              <a:t>jalankan</a:t>
            </a:r>
            <a:r>
              <a:rPr lang="en-US" dirty="0"/>
              <a:t> </a:t>
            </a:r>
            <a:r>
              <a:rPr lang="en-US" dirty="0" err="1"/>
              <a:t>kembali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2504013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CF5451-33D8-F378-A394-5C4BF1AE46AF}"/>
              </a:ext>
            </a:extLst>
          </p:cNvPr>
          <p:cNvSpPr txBox="1"/>
          <p:nvPr/>
        </p:nvSpPr>
        <p:spPr>
          <a:xfrm>
            <a:off x="363343" y="335845"/>
            <a:ext cx="8436528" cy="618630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Ketik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5 baris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perintah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meng-import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beberapa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modul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dibutuhkan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PyQt5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QtWidgets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PyQt5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QtWidgets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QDialog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QApplication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QFileDialog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PyQt5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uic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loadUi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PyQt5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QtGui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Pendefinisian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Class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QDialog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ID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2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ID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ID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Memanggil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file Design GUI yang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sudah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dibuat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loadUi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D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LoadPicture.ui</a:t>
            </a:r>
            <a:r>
              <a:rPr lang="en-ID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Mendefinisikan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Perilaku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obyek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Push Button yang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bernama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"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buka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" 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jika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di Click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maka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akan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menjalankan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sub/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fungsi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buka_gambar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.buka.clicked.connect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buka_gambar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Membuat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Mendefinisikan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fungsi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bernama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buka_gambar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 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2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buka_gambar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Menampilkan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dialog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untuk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membuka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file,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gambar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dipilih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disimpan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di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variabel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namaf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namaf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QFileDialog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getOpenFileName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D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D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Pilih</a:t>
            </a:r>
            <a:r>
              <a:rPr lang="en-ID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file </a:t>
            </a:r>
            <a:r>
              <a:rPr lang="en-ID" sz="12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gambar</a:t>
            </a:r>
            <a:r>
              <a:rPr lang="en-ID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ID" sz="12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'c:'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Menampilkan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file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gambar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'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namaf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' yang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dipilih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pada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QLabel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yang </a:t>
            </a:r>
            <a:r>
              <a:rPr lang="en-ID" sz="12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bernama</a:t>
            </a:r>
            <a:r>
              <a:rPr lang="en-ID" sz="12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'photo'</a:t>
            </a:r>
            <a:endParaRPr lang="en-ID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.photo.setPixmap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QtGui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QPixmap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namaf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ID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]))</a:t>
            </a:r>
          </a:p>
          <a:p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ID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QApplication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2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QtWidgets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QStackedWidget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addWidget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mainwindow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setFixedWidth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1920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setFixedHeight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widget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sz="1200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exit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sz="12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ID" sz="12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sz="1200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ID" sz="12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ID" sz="12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endParaRPr lang="en-ID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ABED78-4122-BA6B-7D98-0F30C8018333}"/>
              </a:ext>
            </a:extLst>
          </p:cNvPr>
          <p:cNvSpPr txBox="1"/>
          <p:nvPr/>
        </p:nvSpPr>
        <p:spPr>
          <a:xfrm>
            <a:off x="8917858" y="4760360"/>
            <a:ext cx="3195484" cy="14773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Note :</a:t>
            </a:r>
          </a:p>
          <a:p>
            <a:r>
              <a:rPr lang="en-US" dirty="0" err="1">
                <a:solidFill>
                  <a:srgbClr val="C00000"/>
                </a:solidFill>
              </a:rPr>
              <a:t>Biasakan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memberikan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catatan</a:t>
            </a:r>
            <a:r>
              <a:rPr lang="en-US" dirty="0">
                <a:solidFill>
                  <a:srgbClr val="C00000"/>
                </a:solidFill>
              </a:rPr>
              <a:t> pada program agar </a:t>
            </a:r>
            <a:r>
              <a:rPr lang="en-US" dirty="0" err="1">
                <a:solidFill>
                  <a:srgbClr val="C00000"/>
                </a:solidFill>
              </a:rPr>
              <a:t>mempermudah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pemahaman</a:t>
            </a:r>
            <a:r>
              <a:rPr lang="en-US" dirty="0">
                <a:solidFill>
                  <a:srgbClr val="C00000"/>
                </a:solidFill>
              </a:rPr>
              <a:t> dan </a:t>
            </a:r>
            <a:r>
              <a:rPr lang="en-US" dirty="0" err="1">
                <a:solidFill>
                  <a:srgbClr val="C00000"/>
                </a:solidFill>
              </a:rPr>
              <a:t>perbaikan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kode</a:t>
            </a:r>
            <a:r>
              <a:rPr lang="en-US" dirty="0">
                <a:solidFill>
                  <a:srgbClr val="C00000"/>
                </a:solidFill>
              </a:rPr>
              <a:t> program</a:t>
            </a:r>
            <a:endParaRPr lang="en-ID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0282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7363C-FEAF-BDFE-C746-73642A315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847" y="365125"/>
            <a:ext cx="10205348" cy="500114"/>
          </a:xfrm>
        </p:spPr>
        <p:txBody>
          <a:bodyPr>
            <a:normAutofit/>
          </a:bodyPr>
          <a:lstStyle/>
          <a:p>
            <a:r>
              <a:rPr lang="en-US" sz="2800" b="1" dirty="0" err="1"/>
              <a:t>Menjalankan</a:t>
            </a:r>
            <a:r>
              <a:rPr lang="en-US" sz="2800" b="1" dirty="0"/>
              <a:t> Program</a:t>
            </a:r>
            <a:endParaRPr lang="en-ID" sz="28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7F6A9228-A4CA-787E-A9DC-B66E4363D9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5058847"/>
              </p:ext>
            </p:extLst>
          </p:nvPr>
        </p:nvGraphicFramePr>
        <p:xfrm>
          <a:off x="543847" y="996479"/>
          <a:ext cx="6199530" cy="39884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0553760" imgH="6789600" progId="PBrush">
                  <p:embed/>
                </p:oleObj>
              </mc:Choice>
              <mc:Fallback>
                <p:oleObj name="Bitmap Image" r:id="rId2" imgW="10553760" imgH="678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43847" y="996479"/>
                        <a:ext cx="6199530" cy="3988476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2152F91-EE06-BEC8-127B-6EF7B3AD9D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0559716"/>
              </p:ext>
            </p:extLst>
          </p:nvPr>
        </p:nvGraphicFramePr>
        <p:xfrm>
          <a:off x="6096000" y="2255274"/>
          <a:ext cx="5862405" cy="42376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487080" imgH="6865560" progId="PBrush">
                  <p:embed/>
                </p:oleObj>
              </mc:Choice>
              <mc:Fallback>
                <p:oleObj name="Bitmap Image" r:id="rId4" imgW="9487080" imgH="6865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2255274"/>
                        <a:ext cx="5862405" cy="4237601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15456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C9027-389A-B820-43F5-2ECDA03A0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74630"/>
          </a:xfrm>
        </p:spPr>
        <p:txBody>
          <a:bodyPr>
            <a:noAutofit/>
          </a:bodyPr>
          <a:lstStyle/>
          <a:p>
            <a:r>
              <a:rPr lang="en-US" sz="3200" b="1" dirty="0"/>
              <a:t>TUGAS-1:</a:t>
            </a:r>
            <a:endParaRPr lang="en-ID" sz="32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0E6E97-E951-F0BF-CFED-D700F88E602E}"/>
              </a:ext>
            </a:extLst>
          </p:cNvPr>
          <p:cNvSpPr txBox="1"/>
          <p:nvPr/>
        </p:nvSpPr>
        <p:spPr>
          <a:xfrm>
            <a:off x="838200" y="940085"/>
            <a:ext cx="1025504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Buatlah</a:t>
            </a:r>
            <a:r>
              <a:rPr lang="en-US" sz="1600" dirty="0"/>
              <a:t> program </a:t>
            </a:r>
            <a:r>
              <a:rPr lang="en-US" sz="1600" dirty="0" err="1"/>
              <a:t>untuk</a:t>
            </a:r>
            <a:r>
              <a:rPr lang="en-US" sz="1600" dirty="0"/>
              <a:t> </a:t>
            </a:r>
            <a:r>
              <a:rPr lang="en-US" sz="1600" dirty="0" err="1"/>
              <a:t>menghitung</a:t>
            </a:r>
            <a:r>
              <a:rPr lang="en-US" sz="1600" dirty="0"/>
              <a:t> </a:t>
            </a:r>
            <a:r>
              <a:rPr lang="en-US" sz="1600" dirty="0" err="1"/>
              <a:t>konversi</a:t>
            </a:r>
            <a:r>
              <a:rPr lang="en-US" sz="1600" dirty="0"/>
              <a:t> </a:t>
            </a:r>
            <a:r>
              <a:rPr lang="en-US" sz="1600" dirty="0" err="1"/>
              <a:t>suhu</a:t>
            </a:r>
            <a:r>
              <a:rPr lang="en-US" sz="1600" dirty="0"/>
              <a:t> </a:t>
            </a:r>
            <a:r>
              <a:rPr lang="en-US" sz="1600" dirty="0" err="1"/>
              <a:t>dari</a:t>
            </a:r>
            <a:r>
              <a:rPr lang="en-US" sz="1600" dirty="0"/>
              <a:t> </a:t>
            </a:r>
            <a:r>
              <a:rPr lang="en-US" sz="1600" dirty="0" err="1"/>
              <a:t>Celcius</a:t>
            </a:r>
            <a:r>
              <a:rPr lang="en-US" sz="1600" dirty="0"/>
              <a:t> </a:t>
            </a:r>
            <a:r>
              <a:rPr lang="en-US" sz="1600" dirty="0" err="1"/>
              <a:t>ke</a:t>
            </a:r>
            <a:r>
              <a:rPr lang="en-US" sz="1600" dirty="0"/>
              <a:t> Fahrenheit, </a:t>
            </a:r>
            <a:r>
              <a:rPr lang="en-US" sz="1600" dirty="0" err="1"/>
              <a:t>Reamur</a:t>
            </a:r>
            <a:r>
              <a:rPr lang="en-US" sz="1600" dirty="0"/>
              <a:t> dan Kalvin</a:t>
            </a:r>
          </a:p>
          <a:p>
            <a:pPr marL="342900" indent="-342900">
              <a:buAutoNum type="arabicPeriod"/>
            </a:pPr>
            <a:endParaRPr lang="en-US" sz="1600" dirty="0"/>
          </a:p>
          <a:p>
            <a:pPr marL="342900" indent="-342900">
              <a:buAutoNum type="arabicPeriod"/>
            </a:pPr>
            <a:r>
              <a:rPr lang="en-US" sz="1600" dirty="0" err="1"/>
              <a:t>Buat</a:t>
            </a:r>
            <a:r>
              <a:rPr lang="en-US" sz="1600" dirty="0"/>
              <a:t> </a:t>
            </a:r>
            <a:r>
              <a:rPr lang="en-US" sz="1600" dirty="0" err="1"/>
              <a:t>direktori</a:t>
            </a:r>
            <a:r>
              <a:rPr lang="en-US" sz="1600" dirty="0"/>
              <a:t>/folder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nama</a:t>
            </a:r>
            <a:r>
              <a:rPr lang="en-US" sz="1600" dirty="0"/>
              <a:t> ‘</a:t>
            </a:r>
            <a:r>
              <a:rPr lang="en-US" sz="1600" dirty="0" err="1"/>
              <a:t>Konversi</a:t>
            </a:r>
            <a:r>
              <a:rPr lang="en-US" sz="1600" dirty="0"/>
              <a:t>’</a:t>
            </a:r>
          </a:p>
          <a:p>
            <a:pPr marL="342900" indent="-342900">
              <a:buAutoNum type="arabicPeriod"/>
            </a:pPr>
            <a:r>
              <a:rPr lang="en-US" sz="1600" dirty="0"/>
              <a:t>Design </a:t>
            </a:r>
            <a:r>
              <a:rPr lang="en-US" sz="1600" dirty="0" err="1"/>
              <a:t>tampilan</a:t>
            </a:r>
            <a:r>
              <a:rPr lang="en-US" sz="1600" dirty="0"/>
              <a:t> program </a:t>
            </a:r>
          </a:p>
          <a:p>
            <a:pPr marL="342900" indent="-342900">
              <a:buAutoNum type="arabicPeriod"/>
            </a:pPr>
            <a:r>
              <a:rPr lang="en-US" sz="1600" dirty="0" err="1"/>
              <a:t>Lakukan</a:t>
            </a:r>
            <a:r>
              <a:rPr lang="en-US" sz="1600" dirty="0"/>
              <a:t> </a:t>
            </a:r>
            <a:r>
              <a:rPr lang="en-US" sz="1600" dirty="0" err="1"/>
              <a:t>pengaturan</a:t>
            </a:r>
            <a:r>
              <a:rPr lang="en-US" sz="1600" dirty="0"/>
              <a:t> property</a:t>
            </a:r>
          </a:p>
          <a:p>
            <a:pPr marL="342900" indent="-342900">
              <a:buAutoNum type="arabicPeriod"/>
            </a:pPr>
            <a:r>
              <a:rPr lang="en-US" sz="1600" dirty="0" err="1"/>
              <a:t>Simpan</a:t>
            </a:r>
            <a:r>
              <a:rPr lang="en-US" sz="1600" dirty="0"/>
              <a:t> file GUI pada folder ‘</a:t>
            </a:r>
            <a:r>
              <a:rPr lang="en-US" sz="1600" dirty="0" err="1"/>
              <a:t>Konversi</a:t>
            </a:r>
            <a:r>
              <a:rPr lang="en-US" sz="1600" dirty="0"/>
              <a:t>’</a:t>
            </a:r>
          </a:p>
          <a:p>
            <a:pPr marL="342900" indent="-342900">
              <a:buAutoNum type="arabicPeriod"/>
            </a:pPr>
            <a:r>
              <a:rPr lang="en-US" sz="1600" dirty="0" err="1"/>
              <a:t>Buat</a:t>
            </a:r>
            <a:r>
              <a:rPr lang="en-US" sz="1600" dirty="0"/>
              <a:t> program python </a:t>
            </a:r>
            <a:r>
              <a:rPr lang="en-US" sz="1600" dirty="0" err="1"/>
              <a:t>dengan</a:t>
            </a:r>
            <a:r>
              <a:rPr lang="en-US" sz="1600" dirty="0"/>
              <a:t> GUI yang </a:t>
            </a:r>
            <a:r>
              <a:rPr lang="en-US" sz="1600" dirty="0" err="1"/>
              <a:t>sudah</a:t>
            </a:r>
            <a:r>
              <a:rPr lang="en-US" sz="1600" dirty="0"/>
              <a:t> </a:t>
            </a:r>
            <a:r>
              <a:rPr lang="en-US" sz="1600" dirty="0" err="1"/>
              <a:t>didesain</a:t>
            </a:r>
            <a:r>
              <a:rPr lang="en-US" sz="1600" dirty="0"/>
              <a:t>, </a:t>
            </a:r>
            <a:r>
              <a:rPr lang="en-US" sz="1600" dirty="0" err="1"/>
              <a:t>simpan</a:t>
            </a:r>
            <a:r>
              <a:rPr lang="en-US" sz="1600" dirty="0"/>
              <a:t> program </a:t>
            </a:r>
            <a:r>
              <a:rPr lang="en-US" sz="1600" dirty="0" err="1"/>
              <a:t>dengan</a:t>
            </a:r>
            <a:r>
              <a:rPr lang="en-US" sz="1600" dirty="0"/>
              <a:t> </a:t>
            </a:r>
            <a:r>
              <a:rPr lang="en-US" sz="1600" dirty="0" err="1"/>
              <a:t>nama</a:t>
            </a:r>
            <a:r>
              <a:rPr lang="en-US" sz="1600" dirty="0"/>
              <a:t> ‘konversi.py’ pada folder ‘</a:t>
            </a:r>
            <a:r>
              <a:rPr lang="en-US" sz="1600" dirty="0" err="1"/>
              <a:t>Konversi</a:t>
            </a:r>
            <a:r>
              <a:rPr lang="en-US" sz="1600" dirty="0"/>
              <a:t>’</a:t>
            </a:r>
          </a:p>
          <a:p>
            <a:pPr marL="342900" indent="-342900">
              <a:buAutoNum type="arabicPeriod"/>
            </a:pPr>
            <a:r>
              <a:rPr lang="en-US" sz="1600" dirty="0" err="1"/>
              <a:t>Jalankan</a:t>
            </a:r>
            <a:r>
              <a:rPr lang="en-US" sz="1600" dirty="0"/>
              <a:t> program</a:t>
            </a:r>
          </a:p>
          <a:p>
            <a:pPr marL="342900" indent="-342900">
              <a:buAutoNum type="arabicPeriod"/>
            </a:pPr>
            <a:r>
              <a:rPr lang="en-US" sz="1600" dirty="0" err="1"/>
              <a:t>Lakukan</a:t>
            </a:r>
            <a:r>
              <a:rPr lang="en-US" sz="1600" dirty="0"/>
              <a:t> </a:t>
            </a:r>
            <a:r>
              <a:rPr lang="en-US" sz="1600" dirty="0" err="1"/>
              <a:t>perbaikan</a:t>
            </a:r>
            <a:r>
              <a:rPr lang="en-US" sz="1600" dirty="0"/>
              <a:t> </a:t>
            </a:r>
            <a:r>
              <a:rPr lang="en-US" sz="1600" dirty="0" err="1"/>
              <a:t>sesuai</a:t>
            </a:r>
            <a:r>
              <a:rPr lang="en-US" sz="1600" dirty="0"/>
              <a:t> </a:t>
            </a:r>
            <a:r>
              <a:rPr lang="en-US" sz="1600" dirty="0" err="1"/>
              <a:t>kebutuhan</a:t>
            </a:r>
            <a:endParaRPr lang="en-ID" sz="16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C5BFA4A-7188-AAB1-4896-EECC313488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424153"/>
              </p:ext>
            </p:extLst>
          </p:nvPr>
        </p:nvGraphicFramePr>
        <p:xfrm>
          <a:off x="4103915" y="3494630"/>
          <a:ext cx="3472543" cy="31142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137840" imgH="3710880" progId="PBrush">
                  <p:embed/>
                </p:oleObj>
              </mc:Choice>
              <mc:Fallback>
                <p:oleObj name="Bitmap Image" r:id="rId2" imgW="4137840" imgH="3710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103915" y="3494630"/>
                        <a:ext cx="3472543" cy="31142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55DCCA89-EE22-BB83-4100-8CCCCBA2E5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3124878"/>
              </p:ext>
            </p:extLst>
          </p:nvPr>
        </p:nvGraphicFramePr>
        <p:xfrm>
          <a:off x="7940676" y="3471620"/>
          <a:ext cx="3314532" cy="31372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413880" imgH="3231000" progId="PBrush">
                  <p:embed/>
                </p:oleObj>
              </mc:Choice>
              <mc:Fallback>
                <p:oleObj name="Bitmap Image" r:id="rId4" imgW="3413880" imgH="3231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40676" y="3471620"/>
                        <a:ext cx="3314532" cy="31372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6654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91D87D6-BC46-7425-0B78-804469BDE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124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INSTALASI QT Designer</a:t>
            </a:r>
            <a:endParaRPr lang="en-ID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9EFC0B-E56E-6FDB-5ED6-5A5D587980C7}"/>
              </a:ext>
            </a:extLst>
          </p:cNvPr>
          <p:cNvSpPr txBox="1"/>
          <p:nvPr/>
        </p:nvSpPr>
        <p:spPr>
          <a:xfrm>
            <a:off x="4349808" y="1122341"/>
            <a:ext cx="6846928" cy="4024233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ID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PyQt5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QtWidgets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QApplication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QMainWindow</a:t>
            </a:r>
            <a:endParaRPr lang="en-ID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</a:t>
            </a:r>
            <a:endParaRPr lang="en-ID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ID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QMainWindow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ID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D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ID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ID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lang="en-ID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init</a:t>
            </a:r>
            <a:r>
              <a:rPr lang="en-ID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__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ID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setGeometry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1920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ID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1080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ID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setWindowTitle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ID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Tampilan</a:t>
            </a:r>
            <a:r>
              <a:rPr lang="en-ID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Latihan I"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</a:t>
            </a:r>
            <a:r>
              <a:rPr lang="en-ID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self</a:t>
            </a:r>
            <a:r>
              <a:rPr lang="en-ID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ID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D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QApplication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</a:t>
            </a:r>
            <a:r>
              <a:rPr lang="en-ID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argv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ID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ID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Window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ID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sys</a:t>
            </a:r>
            <a:r>
              <a:rPr lang="en-ID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exit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ID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ID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ID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exec</a:t>
            </a:r>
            <a:r>
              <a:rPr lang="en-ID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ID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2994F4-273C-E29A-66ED-FC346137BB28}"/>
              </a:ext>
            </a:extLst>
          </p:cNvPr>
          <p:cNvSpPr txBox="1"/>
          <p:nvPr/>
        </p:nvSpPr>
        <p:spPr>
          <a:xfrm>
            <a:off x="4265162" y="5242547"/>
            <a:ext cx="38365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Contoh</a:t>
            </a:r>
            <a:r>
              <a:rPr lang="en-US" sz="2000" dirty="0"/>
              <a:t> :</a:t>
            </a:r>
          </a:p>
          <a:p>
            <a:r>
              <a:rPr lang="en-US" sz="2000" dirty="0" err="1"/>
              <a:t>Membuat</a:t>
            </a:r>
            <a:r>
              <a:rPr lang="en-US" sz="2000" dirty="0"/>
              <a:t> </a:t>
            </a:r>
            <a:r>
              <a:rPr lang="en-US" sz="2000" dirty="0" err="1"/>
              <a:t>tampilan</a:t>
            </a:r>
            <a:r>
              <a:rPr lang="en-US" sz="2000" dirty="0"/>
              <a:t> Window</a:t>
            </a:r>
          </a:p>
          <a:p>
            <a:pPr marL="285750" indent="-285750">
              <a:buFontTx/>
              <a:buChar char="-"/>
            </a:pPr>
            <a:r>
              <a:rPr lang="en-US" sz="2000" dirty="0" err="1"/>
              <a:t>Titik</a:t>
            </a:r>
            <a:r>
              <a:rPr lang="en-US" sz="2000" dirty="0"/>
              <a:t> </a:t>
            </a:r>
            <a:r>
              <a:rPr lang="en-US" sz="2000" dirty="0" err="1"/>
              <a:t>kiri</a:t>
            </a:r>
            <a:r>
              <a:rPr lang="en-US" sz="2000" dirty="0"/>
              <a:t> </a:t>
            </a:r>
            <a:r>
              <a:rPr lang="en-US" sz="2000" dirty="0" err="1"/>
              <a:t>atas</a:t>
            </a:r>
            <a:r>
              <a:rPr lang="en-US" sz="2000" dirty="0"/>
              <a:t> (0,0)</a:t>
            </a:r>
          </a:p>
          <a:p>
            <a:pPr marL="285750" indent="-285750">
              <a:buFontTx/>
              <a:buChar char="-"/>
            </a:pPr>
            <a:r>
              <a:rPr lang="en-US" sz="2000" dirty="0" err="1"/>
              <a:t>Ukuran</a:t>
            </a:r>
            <a:r>
              <a:rPr lang="en-US" sz="2000" dirty="0"/>
              <a:t> Window(1920,1080)</a:t>
            </a:r>
            <a:endParaRPr lang="en-ID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B0229FC-AEBB-6FCB-D0CA-9D1DD70BBFB4}"/>
              </a:ext>
            </a:extLst>
          </p:cNvPr>
          <p:cNvSpPr txBox="1"/>
          <p:nvPr/>
        </p:nvSpPr>
        <p:spPr>
          <a:xfrm>
            <a:off x="542086" y="1402260"/>
            <a:ext cx="3985591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D" sz="2800" dirty="0" err="1"/>
              <a:t>Apa</a:t>
            </a:r>
            <a:r>
              <a:rPr lang="en-ID" sz="2800" dirty="0"/>
              <a:t> </a:t>
            </a:r>
            <a:r>
              <a:rPr lang="en-ID" sz="2800" dirty="0" err="1"/>
              <a:t>itu</a:t>
            </a:r>
            <a:r>
              <a:rPr lang="en-ID" sz="2800" dirty="0"/>
              <a:t> PyQt5?</a:t>
            </a:r>
          </a:p>
          <a:p>
            <a:r>
              <a:rPr lang="en-ID" sz="2000" dirty="0" err="1"/>
              <a:t>PyQt</a:t>
            </a:r>
            <a:r>
              <a:rPr lang="en-ID" sz="2000" dirty="0"/>
              <a:t> </a:t>
            </a:r>
            <a:r>
              <a:rPr lang="en-ID" sz="2000" dirty="0" err="1"/>
              <a:t>adalah</a:t>
            </a:r>
            <a:r>
              <a:rPr lang="en-ID" sz="2000" dirty="0"/>
              <a:t> </a:t>
            </a:r>
            <a:r>
              <a:rPr lang="en-ID" sz="2000" dirty="0" err="1"/>
              <a:t>pustaka</a:t>
            </a:r>
            <a:r>
              <a:rPr lang="en-ID" sz="2000" dirty="0"/>
              <a:t> yang </a:t>
            </a:r>
            <a:r>
              <a:rPr lang="en-ID" sz="2000" dirty="0" err="1"/>
              <a:t>memungkinkan</a:t>
            </a:r>
            <a:r>
              <a:rPr lang="en-ID" sz="2000" dirty="0"/>
              <a:t> </a:t>
            </a:r>
            <a:r>
              <a:rPr lang="en-ID" sz="2000" dirty="0" err="1"/>
              <a:t>kita</a:t>
            </a:r>
            <a:r>
              <a:rPr lang="en-ID" sz="2000" dirty="0"/>
              <a:t> </a:t>
            </a:r>
            <a:r>
              <a:rPr lang="en-ID" sz="2000" dirty="0" err="1"/>
              <a:t>menggunakan</a:t>
            </a:r>
            <a:r>
              <a:rPr lang="en-ID" sz="2000" dirty="0"/>
              <a:t> </a:t>
            </a:r>
            <a:r>
              <a:rPr lang="en-ID" sz="2000" dirty="0" err="1"/>
              <a:t>kerangka</a:t>
            </a:r>
            <a:r>
              <a:rPr lang="en-ID" sz="2000" dirty="0"/>
              <a:t> </a:t>
            </a:r>
            <a:r>
              <a:rPr lang="en-ID" sz="2000" dirty="0" err="1"/>
              <a:t>kerja</a:t>
            </a:r>
            <a:r>
              <a:rPr lang="en-ID" sz="2000" dirty="0"/>
              <a:t> GUI Qt </a:t>
            </a:r>
            <a:r>
              <a:rPr lang="en-ID" sz="2000" dirty="0" err="1"/>
              <a:t>dari</a:t>
            </a:r>
            <a:r>
              <a:rPr lang="en-ID" sz="2000" dirty="0"/>
              <a:t> Python. Qt </a:t>
            </a:r>
            <a:r>
              <a:rPr lang="en-ID" sz="2000" dirty="0" err="1"/>
              <a:t>sendiri</a:t>
            </a:r>
            <a:r>
              <a:rPr lang="en-ID" sz="2000" dirty="0"/>
              <a:t> </a:t>
            </a:r>
            <a:r>
              <a:rPr lang="en-ID" sz="2000" dirty="0" err="1"/>
              <a:t>ditulis</a:t>
            </a:r>
            <a:r>
              <a:rPr lang="en-ID" sz="2000" dirty="0"/>
              <a:t> </a:t>
            </a:r>
            <a:r>
              <a:rPr lang="en-ID" sz="2000" dirty="0" err="1"/>
              <a:t>dalam</a:t>
            </a:r>
            <a:r>
              <a:rPr lang="en-ID" sz="2000" dirty="0"/>
              <a:t> C++. </a:t>
            </a:r>
          </a:p>
          <a:p>
            <a:r>
              <a:rPr lang="en-ID" sz="2000" dirty="0" err="1"/>
              <a:t>Dengan</a:t>
            </a:r>
            <a:r>
              <a:rPr lang="en-ID" sz="2000" dirty="0"/>
              <a:t> </a:t>
            </a:r>
            <a:r>
              <a:rPr lang="en-ID" sz="2000" dirty="0" err="1"/>
              <a:t>menggunakannya</a:t>
            </a:r>
            <a:r>
              <a:rPr lang="en-ID" sz="2000" dirty="0"/>
              <a:t> </a:t>
            </a:r>
            <a:r>
              <a:rPr lang="en-ID" sz="2000" dirty="0" err="1"/>
              <a:t>dari</a:t>
            </a:r>
            <a:r>
              <a:rPr lang="en-ID" sz="2000" dirty="0"/>
              <a:t> Python, </a:t>
            </a:r>
            <a:r>
              <a:rPr lang="en-ID" sz="2000" dirty="0" err="1"/>
              <a:t>kita</a:t>
            </a:r>
            <a:r>
              <a:rPr lang="en-ID" sz="2000" dirty="0"/>
              <a:t> </a:t>
            </a:r>
            <a:r>
              <a:rPr lang="en-ID" sz="2000" dirty="0" err="1"/>
              <a:t>dapat</a:t>
            </a:r>
            <a:r>
              <a:rPr lang="en-ID" sz="2000" dirty="0"/>
              <a:t> </a:t>
            </a:r>
            <a:r>
              <a:rPr lang="en-ID" sz="2000" dirty="0" err="1"/>
              <a:t>membangun</a:t>
            </a:r>
            <a:r>
              <a:rPr lang="en-ID" sz="2000" dirty="0"/>
              <a:t> </a:t>
            </a:r>
            <a:r>
              <a:rPr lang="en-ID" sz="2000" dirty="0" err="1"/>
              <a:t>aplikasi</a:t>
            </a:r>
            <a:r>
              <a:rPr lang="en-ID" sz="2000" dirty="0"/>
              <a:t> </a:t>
            </a:r>
            <a:r>
              <a:rPr lang="en-ID" sz="2000" dirty="0" err="1"/>
              <a:t>lebih</a:t>
            </a:r>
            <a:r>
              <a:rPr lang="en-ID" sz="2000" dirty="0"/>
              <a:t> </a:t>
            </a:r>
            <a:r>
              <a:rPr lang="en-ID" sz="2000" dirty="0" err="1"/>
              <a:t>cepat</a:t>
            </a:r>
            <a:r>
              <a:rPr lang="en-ID" sz="2000" dirty="0"/>
              <a:t>.</a:t>
            </a:r>
          </a:p>
          <a:p>
            <a:endParaRPr lang="en-ID" sz="2000" dirty="0"/>
          </a:p>
          <a:p>
            <a:r>
              <a:rPr lang="en-ID" sz="2000" dirty="0"/>
              <a:t>Cara </a:t>
            </a:r>
            <a:r>
              <a:rPr lang="en-ID" sz="2000" dirty="0" err="1"/>
              <a:t>menginstall</a:t>
            </a:r>
            <a:r>
              <a:rPr lang="en-ID" sz="2000" dirty="0"/>
              <a:t> </a:t>
            </a:r>
            <a:r>
              <a:rPr lang="en-ID" sz="2000" dirty="0" err="1"/>
              <a:t>PyQt</a:t>
            </a:r>
            <a:r>
              <a:rPr lang="en-ID" sz="2000" dirty="0"/>
              <a:t> :</a:t>
            </a:r>
          </a:p>
          <a:p>
            <a:endParaRPr lang="en-ID" sz="2000" dirty="0"/>
          </a:p>
          <a:p>
            <a:r>
              <a:rPr lang="en-ID" sz="2000" b="1" dirty="0"/>
              <a:t>pip install PyQt5</a:t>
            </a:r>
          </a:p>
          <a:p>
            <a:endParaRPr lang="en-ID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0F7351-6CB0-9A0D-3D60-6C9E95F9B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4320" y="4653746"/>
            <a:ext cx="3068481" cy="19301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24689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82150-0EF7-600C-A2C9-19660F764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22499"/>
          </a:xfrm>
        </p:spPr>
        <p:txBody>
          <a:bodyPr/>
          <a:lstStyle/>
          <a:p>
            <a:pPr algn="ctr"/>
            <a:r>
              <a:rPr lang="en-US" b="1" dirty="0"/>
              <a:t>Cara </a:t>
            </a:r>
            <a:r>
              <a:rPr lang="en-US" b="1" dirty="0" err="1"/>
              <a:t>Instalasi</a:t>
            </a:r>
            <a:r>
              <a:rPr lang="en-US" b="1" dirty="0"/>
              <a:t> </a:t>
            </a:r>
            <a:r>
              <a:rPr lang="en-US" b="1" dirty="0" err="1"/>
              <a:t>melalui</a:t>
            </a:r>
            <a:r>
              <a:rPr lang="en-US" b="1" dirty="0"/>
              <a:t> Command Windows</a:t>
            </a:r>
            <a:endParaRPr lang="en-ID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E534D0-A0D3-8978-2C33-36DD396F6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167" y="1151057"/>
            <a:ext cx="9681975" cy="54736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17431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2CD65-9C20-9620-B09D-0C7D1C47B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5218"/>
          </a:xfrm>
        </p:spPr>
        <p:txBody>
          <a:bodyPr/>
          <a:lstStyle/>
          <a:p>
            <a:pPr algn="ctr"/>
            <a:r>
              <a:rPr lang="en-US" b="1" dirty="0" err="1"/>
              <a:t>Menampilkan</a:t>
            </a:r>
            <a:r>
              <a:rPr lang="en-US" b="1" dirty="0"/>
              <a:t> QT Designer pada Desktop</a:t>
            </a:r>
            <a:endParaRPr lang="en-ID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44A948-D1FF-F81B-77F0-EE334FB8A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82" y="2636909"/>
            <a:ext cx="10118035" cy="298210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4E8597-D71D-78B0-A08F-668D2BD31EC2}"/>
              </a:ext>
            </a:extLst>
          </p:cNvPr>
          <p:cNvSpPr txBox="1"/>
          <p:nvPr/>
        </p:nvSpPr>
        <p:spPr>
          <a:xfrm>
            <a:off x="617882" y="1238989"/>
            <a:ext cx="113538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Pilih</a:t>
            </a:r>
            <a:r>
              <a:rPr lang="en-US" dirty="0"/>
              <a:t> : User </a:t>
            </a:r>
            <a:r>
              <a:rPr lang="en-US" dirty="0" err="1"/>
              <a:t>dari</a:t>
            </a:r>
            <a:r>
              <a:rPr lang="en-US" dirty="0"/>
              <a:t> computer </a:t>
            </a:r>
            <a:r>
              <a:rPr lang="en-US" dirty="0" err="1"/>
              <a:t>anda</a:t>
            </a:r>
            <a:endParaRPr lang="en-US" dirty="0"/>
          </a:p>
          <a:p>
            <a:r>
              <a:rPr lang="en-US" dirty="0"/>
              <a:t>Masuk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direktori</a:t>
            </a:r>
            <a:r>
              <a:rPr lang="en-US" dirty="0"/>
              <a:t> : </a:t>
            </a:r>
            <a:r>
              <a:rPr lang="en-US" dirty="0" err="1"/>
              <a:t>AppData</a:t>
            </a:r>
            <a:r>
              <a:rPr lang="en-US" dirty="0"/>
              <a:t> &gt; Local &gt; Programs &gt;Python &gt; Python38 &gt; Lib &gt; site-package &gt; qt5_applications &gt; Qt &gt; bin</a:t>
            </a:r>
          </a:p>
          <a:p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tampilan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di </a:t>
            </a:r>
            <a:r>
              <a:rPr lang="en-US" dirty="0" err="1"/>
              <a:t>bawah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.</a:t>
            </a:r>
          </a:p>
          <a:p>
            <a:r>
              <a:rPr lang="en-US" dirty="0" err="1"/>
              <a:t>Sorot</a:t>
            </a:r>
            <a:r>
              <a:rPr lang="en-US" dirty="0"/>
              <a:t> file </a:t>
            </a:r>
            <a:r>
              <a:rPr lang="en-US" b="1" dirty="0"/>
              <a:t>designer.exe</a:t>
            </a:r>
            <a:r>
              <a:rPr lang="en-US" dirty="0"/>
              <a:t>,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 pada mouse, </a:t>
            </a:r>
            <a:r>
              <a:rPr lang="en-US" dirty="0" err="1"/>
              <a:t>pilih</a:t>
            </a:r>
            <a:r>
              <a:rPr lang="en-US" dirty="0"/>
              <a:t> </a:t>
            </a:r>
            <a:r>
              <a:rPr lang="en-US" b="1" dirty="0"/>
              <a:t>Create shortcut</a:t>
            </a:r>
          </a:p>
          <a:p>
            <a:endParaRPr lang="en-ID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CFB4BB-882C-2E6E-4F91-0D8495336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2816" y="3197563"/>
            <a:ext cx="1941402" cy="31688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72836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AB46A-4202-048F-1D2F-9BF1154E6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40931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/>
              <a:t>Menampilkan</a:t>
            </a:r>
            <a:r>
              <a:rPr lang="en-US" b="1" dirty="0"/>
              <a:t> QT Designer pada Desktop</a:t>
            </a:r>
            <a:endParaRPr lang="en-ID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085210-F4E9-561A-69FC-60735BE81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6747" y="1453767"/>
            <a:ext cx="5362018" cy="466289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499981-A87B-66DE-C218-6AFA6DBA00F1}"/>
              </a:ext>
            </a:extLst>
          </p:cNvPr>
          <p:cNvSpPr txBox="1"/>
          <p:nvPr/>
        </p:nvSpPr>
        <p:spPr>
          <a:xfrm>
            <a:off x="692502" y="1453767"/>
            <a:ext cx="48873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 err="1"/>
              <a:t>Sorot</a:t>
            </a:r>
            <a:r>
              <a:rPr lang="en-US" dirty="0"/>
              <a:t> file designer.exe – Shortcut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 err="1"/>
              <a:t>Klik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</a:t>
            </a:r>
            <a:r>
              <a:rPr lang="en-US" dirty="0" err="1"/>
              <a:t>kanan</a:t>
            </a:r>
            <a:r>
              <a:rPr lang="en-US" dirty="0"/>
              <a:t> mouse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 err="1"/>
              <a:t>Pilih</a:t>
            </a:r>
            <a:r>
              <a:rPr lang="en-US" dirty="0"/>
              <a:t> Send to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 err="1"/>
              <a:t>Pilih</a:t>
            </a:r>
            <a:r>
              <a:rPr lang="en-US" dirty="0"/>
              <a:t> Desktop (create shortcut)</a:t>
            </a:r>
            <a:endParaRPr lang="en-ID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A418EA-B4DE-266A-07A0-B6E4C29CA1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938" y="2734309"/>
            <a:ext cx="4025462" cy="345144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EC7B3E07-8E24-9E85-B3F5-6DFB42F09BDD}"/>
              </a:ext>
            </a:extLst>
          </p:cNvPr>
          <p:cNvSpPr/>
          <p:nvPr/>
        </p:nvSpPr>
        <p:spPr>
          <a:xfrm>
            <a:off x="3050787" y="3788229"/>
            <a:ext cx="1576873" cy="1343608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ln>
                <a:solidFill>
                  <a:srgbClr val="FF0000"/>
                </a:solidFill>
              </a:ln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6907750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5B3FE-8145-8077-16F8-B5892613A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5910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/>
              <a:t>Tampilan</a:t>
            </a:r>
            <a:r>
              <a:rPr lang="en-US" b="1" dirty="0"/>
              <a:t> Editor QT Designer</a:t>
            </a:r>
            <a:endParaRPr lang="en-ID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882FB5E-66C1-69B8-E25D-39AAB3A79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480" y="1188895"/>
            <a:ext cx="9413040" cy="530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986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59924-6259-5F89-C913-792BA4FE1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7025" y="204018"/>
            <a:ext cx="10515600" cy="421456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 err="1"/>
              <a:t>Komponen</a:t>
            </a:r>
            <a:r>
              <a:rPr lang="en-US" b="1" dirty="0"/>
              <a:t> QT Designer</a:t>
            </a:r>
            <a:endParaRPr lang="en-ID" b="1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8C89C3E-9472-673F-88CA-5A7C02B0AF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5862" y="786582"/>
            <a:ext cx="9820275" cy="586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276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EAAD1-EF3F-FFBD-0CD4-F6A89F784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87" y="636135"/>
            <a:ext cx="10515600" cy="45095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LATIHAN-1 </a:t>
            </a:r>
            <a:br>
              <a:rPr lang="en-US" b="1" dirty="0"/>
            </a:br>
            <a:r>
              <a:rPr lang="en-US" sz="3100" b="1" dirty="0"/>
              <a:t>GUI </a:t>
            </a:r>
            <a:r>
              <a:rPr lang="en-US" sz="3100" b="1" dirty="0" err="1"/>
              <a:t>untuk</a:t>
            </a:r>
            <a:r>
              <a:rPr lang="en-US" sz="3100" b="1" dirty="0"/>
              <a:t> </a:t>
            </a:r>
            <a:r>
              <a:rPr lang="en-US" sz="3100" b="1" dirty="0" err="1"/>
              <a:t>menampilkan</a:t>
            </a:r>
            <a:r>
              <a:rPr lang="en-US" sz="3100" b="1" dirty="0"/>
              <a:t> </a:t>
            </a:r>
            <a:r>
              <a:rPr lang="en-US" sz="3100" b="1" dirty="0" err="1"/>
              <a:t>citra</a:t>
            </a:r>
            <a:r>
              <a:rPr lang="en-US" sz="3100" b="1" dirty="0"/>
              <a:t>/</a:t>
            </a:r>
            <a:r>
              <a:rPr lang="en-US" sz="3100" b="1" dirty="0" err="1"/>
              <a:t>gambar</a:t>
            </a:r>
            <a:endParaRPr lang="en-ID" sz="3100" b="1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1E2AD36-6B9F-948B-893E-E589A480EF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2506726"/>
              </p:ext>
            </p:extLst>
          </p:nvPr>
        </p:nvGraphicFramePr>
        <p:xfrm>
          <a:off x="939643" y="1741218"/>
          <a:ext cx="4084637" cy="3825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084200" imgH="3825360" progId="PBrush">
                  <p:embed/>
                </p:oleObj>
              </mc:Choice>
              <mc:Fallback>
                <p:oleObj name="Bitmap Image" r:id="rId2" imgW="4084200" imgH="3825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39643" y="1741218"/>
                        <a:ext cx="4084637" cy="3825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4581923F-A906-5B50-CB3E-C92B6CA1B000}"/>
              </a:ext>
            </a:extLst>
          </p:cNvPr>
          <p:cNvSpPr/>
          <p:nvPr/>
        </p:nvSpPr>
        <p:spPr>
          <a:xfrm>
            <a:off x="1752930" y="5144908"/>
            <a:ext cx="1019768" cy="422185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F6DADE-9593-4117-D835-191F56C35B69}"/>
              </a:ext>
            </a:extLst>
          </p:cNvPr>
          <p:cNvSpPr txBox="1"/>
          <p:nvPr/>
        </p:nvSpPr>
        <p:spPr>
          <a:xfrm>
            <a:off x="5555227" y="2079206"/>
            <a:ext cx="587969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Buat</a:t>
            </a:r>
            <a:r>
              <a:rPr lang="en-US" dirty="0"/>
              <a:t> Form </a:t>
            </a:r>
            <a:r>
              <a:rPr lang="en-US" dirty="0" err="1"/>
              <a:t>Baru</a:t>
            </a:r>
            <a:r>
              <a:rPr lang="en-US" dirty="0"/>
              <a:t>,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cara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b="1" i="1" dirty="0"/>
              <a:t>Dialog without Buttons</a:t>
            </a:r>
          </a:p>
          <a:p>
            <a:pPr marL="265113"/>
            <a:r>
              <a:rPr lang="en-US" dirty="0"/>
              <a:t>( </a:t>
            </a:r>
            <a:r>
              <a:rPr lang="en-US" dirty="0">
                <a:solidFill>
                  <a:schemeClr val="accent1"/>
                </a:solidFill>
              </a:rPr>
              <a:t>Kita </a:t>
            </a:r>
            <a:r>
              <a:rPr lang="en-US" dirty="0" err="1">
                <a:solidFill>
                  <a:schemeClr val="accent1"/>
                </a:solidFill>
              </a:rPr>
              <a:t>membutuhkan</a:t>
            </a:r>
            <a:r>
              <a:rPr lang="en-US" dirty="0">
                <a:solidFill>
                  <a:schemeClr val="accent1"/>
                </a:solidFill>
              </a:rPr>
              <a:t> form dialog </a:t>
            </a:r>
            <a:r>
              <a:rPr lang="en-US" dirty="0" err="1">
                <a:solidFill>
                  <a:schemeClr val="accent1"/>
                </a:solidFill>
              </a:rPr>
              <a:t>karena</a:t>
            </a:r>
            <a:r>
              <a:rPr lang="en-US" dirty="0">
                <a:solidFill>
                  <a:schemeClr val="accent1"/>
                </a:solidFill>
              </a:rPr>
              <a:t> program </a:t>
            </a:r>
            <a:r>
              <a:rPr lang="en-US" dirty="0" err="1">
                <a:solidFill>
                  <a:schemeClr val="accent1"/>
                </a:solidFill>
              </a:rPr>
              <a:t>akan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berdialog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dengan</a:t>
            </a:r>
            <a:r>
              <a:rPr lang="en-US" dirty="0">
                <a:solidFill>
                  <a:schemeClr val="accent1"/>
                </a:solidFill>
              </a:rPr>
              <a:t> user </a:t>
            </a:r>
            <a:r>
              <a:rPr lang="en-US" dirty="0" err="1">
                <a:solidFill>
                  <a:schemeClr val="accent1"/>
                </a:solidFill>
              </a:rPr>
              <a:t>dalam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memilih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gambar</a:t>
            </a:r>
            <a:r>
              <a:rPr lang="en-US" dirty="0">
                <a:solidFill>
                  <a:schemeClr val="accent1"/>
                </a:solidFill>
              </a:rPr>
              <a:t> yang </a:t>
            </a:r>
            <a:r>
              <a:rPr lang="en-US" dirty="0" err="1">
                <a:solidFill>
                  <a:schemeClr val="accent1"/>
                </a:solidFill>
              </a:rPr>
              <a:t>akan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ditampilkan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)</a:t>
            </a:r>
          </a:p>
          <a:p>
            <a:pPr marL="265113"/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Pilih</a:t>
            </a:r>
            <a:r>
              <a:rPr lang="en-US" dirty="0"/>
              <a:t> </a:t>
            </a:r>
            <a:r>
              <a:rPr lang="en-US" dirty="0" err="1"/>
              <a:t>ukuran</a:t>
            </a:r>
            <a:r>
              <a:rPr lang="en-US" dirty="0"/>
              <a:t> Screen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kebutuhan</a:t>
            </a:r>
            <a:endParaRPr lang="en-US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Tekan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Create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Lakukan</a:t>
            </a:r>
            <a:r>
              <a:rPr lang="en-US" dirty="0"/>
              <a:t> </a:t>
            </a:r>
            <a:r>
              <a:rPr lang="en-US" dirty="0" err="1"/>
              <a:t>pekerjaan</a:t>
            </a:r>
            <a:r>
              <a:rPr lang="en-US" dirty="0"/>
              <a:t> design </a:t>
            </a:r>
            <a:r>
              <a:rPr lang="en-US" dirty="0" err="1"/>
              <a:t>tampilan</a:t>
            </a:r>
            <a:r>
              <a:rPr lang="en-US" dirty="0"/>
              <a:t> program yang </a:t>
            </a:r>
            <a:r>
              <a:rPr lang="en-US" dirty="0" err="1"/>
              <a:t>diinginkan</a:t>
            </a:r>
            <a:r>
              <a:rPr lang="en-US" dirty="0"/>
              <a:t> :</a:t>
            </a:r>
          </a:p>
          <a:p>
            <a:pPr marL="628650" indent="-342900">
              <a:buFont typeface="+mj-lt"/>
              <a:buAutoNum type="arabicPeriod"/>
            </a:pPr>
            <a:r>
              <a:rPr lang="en-US" dirty="0" err="1"/>
              <a:t>Mengatur</a:t>
            </a:r>
            <a:r>
              <a:rPr lang="en-US" dirty="0"/>
              <a:t> </a:t>
            </a:r>
            <a:r>
              <a:rPr lang="en-US" dirty="0" err="1"/>
              <a:t>ukuran</a:t>
            </a:r>
            <a:r>
              <a:rPr lang="en-US" dirty="0"/>
              <a:t> Form</a:t>
            </a:r>
          </a:p>
          <a:p>
            <a:pPr marL="628650" indent="-342900">
              <a:buFont typeface="+mj-lt"/>
              <a:buAutoNum type="arabicPeriod"/>
            </a:pPr>
            <a:r>
              <a:rPr lang="en-US" dirty="0" err="1"/>
              <a:t>Menyisipkan</a:t>
            </a:r>
            <a:r>
              <a:rPr lang="en-US" dirty="0"/>
              <a:t> </a:t>
            </a:r>
            <a:r>
              <a:rPr lang="en-US" dirty="0" err="1"/>
              <a:t>obyek-obyek</a:t>
            </a:r>
            <a:r>
              <a:rPr lang="en-US" dirty="0"/>
              <a:t> yang </a:t>
            </a:r>
            <a:r>
              <a:rPr lang="en-US" dirty="0" err="1"/>
              <a:t>dibutuhkan</a:t>
            </a:r>
            <a:r>
              <a:rPr lang="en-US" dirty="0"/>
              <a:t> </a:t>
            </a:r>
          </a:p>
          <a:p>
            <a:pPr marL="628650" indent="-342900">
              <a:buFont typeface="+mj-lt"/>
              <a:buAutoNum type="arabicPeriod"/>
            </a:pPr>
            <a:r>
              <a:rPr lang="en-US" dirty="0" err="1"/>
              <a:t>Mengatur</a:t>
            </a:r>
            <a:r>
              <a:rPr lang="en-US" dirty="0"/>
              <a:t> Property masing-masing </a:t>
            </a:r>
            <a:r>
              <a:rPr lang="en-US" dirty="0" err="1"/>
              <a:t>obyek</a:t>
            </a:r>
            <a:endParaRPr lang="en-US" dirty="0"/>
          </a:p>
          <a:p>
            <a:pPr marL="628650" indent="-342900">
              <a:buFont typeface="+mj-lt"/>
              <a:buAutoNum type="arabicPeriod"/>
            </a:pPr>
            <a:r>
              <a:rPr lang="en-US" dirty="0" err="1"/>
              <a:t>Memberi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masing-masing </a:t>
            </a:r>
            <a:r>
              <a:rPr lang="en-US" dirty="0" err="1"/>
              <a:t>obyek</a:t>
            </a:r>
            <a:endParaRPr lang="en-US" dirty="0"/>
          </a:p>
          <a:p>
            <a:pPr marL="628650" indent="-342900">
              <a:buFont typeface="+mj-lt"/>
              <a:buAutoNum type="arabicPeriod"/>
            </a:pPr>
            <a:r>
              <a:rPr lang="en-US" dirty="0" err="1"/>
              <a:t>Simpan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nama</a:t>
            </a:r>
            <a:r>
              <a:rPr lang="en-US" dirty="0"/>
              <a:t> yang </a:t>
            </a:r>
            <a:r>
              <a:rPr lang="en-US" dirty="0" err="1"/>
              <a:t>mudah</a:t>
            </a:r>
            <a:r>
              <a:rPr lang="en-US" dirty="0"/>
              <a:t> </a:t>
            </a:r>
            <a:r>
              <a:rPr lang="en-US" dirty="0" err="1"/>
              <a:t>diingat</a:t>
            </a:r>
            <a:r>
              <a:rPr lang="en-US" dirty="0"/>
              <a:t>, </a:t>
            </a:r>
            <a:r>
              <a:rPr lang="en-US" dirty="0" err="1"/>
              <a:t>misal</a:t>
            </a:r>
            <a:r>
              <a:rPr lang="en-US" dirty="0"/>
              <a:t>: </a:t>
            </a:r>
            <a:r>
              <a:rPr lang="en-US" dirty="0" err="1"/>
              <a:t>LoadPicture</a:t>
            </a:r>
            <a:endParaRPr lang="en-US" dirty="0"/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3103436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5337B-FC62-5968-5587-0B11B8F76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8604"/>
          </a:xfrm>
        </p:spPr>
        <p:txBody>
          <a:bodyPr>
            <a:normAutofit/>
          </a:bodyPr>
          <a:lstStyle/>
          <a:p>
            <a:r>
              <a:rPr lang="en-US" sz="2800" b="1" dirty="0"/>
              <a:t>Design Layout</a:t>
            </a:r>
            <a:endParaRPr lang="en-ID" sz="2800" b="1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BF42FDB7-74B3-FE29-A133-74B78470AA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626293"/>
              </p:ext>
            </p:extLst>
          </p:nvPr>
        </p:nvGraphicFramePr>
        <p:xfrm>
          <a:off x="616154" y="1140542"/>
          <a:ext cx="11168120" cy="51914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4592240" imgH="6789600" progId="PBrush">
                  <p:embed/>
                </p:oleObj>
              </mc:Choice>
              <mc:Fallback>
                <p:oleObj name="Bitmap Image" r:id="rId2" imgW="14592240" imgH="678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6154" y="1140542"/>
                        <a:ext cx="11168120" cy="5191431"/>
                      </a:xfrm>
                      <a:prstGeom prst="rect">
                        <a:avLst/>
                      </a:prstGeom>
                      <a:solidFill>
                        <a:schemeClr val="bg1">
                          <a:alpha val="97000"/>
                        </a:schemeClr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52AB86D-D7D9-D504-85F6-3D1619208274}"/>
              </a:ext>
            </a:extLst>
          </p:cNvPr>
          <p:cNvCxnSpPr/>
          <p:nvPr/>
        </p:nvCxnSpPr>
        <p:spPr>
          <a:xfrm>
            <a:off x="1465006" y="3362632"/>
            <a:ext cx="1140542" cy="2271252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8E966D9-9258-4981-D141-003E3BE9F18C}"/>
              </a:ext>
            </a:extLst>
          </p:cNvPr>
          <p:cNvCxnSpPr>
            <a:cxnSpLocks/>
          </p:cNvCxnSpPr>
          <p:nvPr/>
        </p:nvCxnSpPr>
        <p:spPr>
          <a:xfrm>
            <a:off x="1111045" y="4984955"/>
            <a:ext cx="2477729" cy="0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FD4C80B-3BD7-E94B-E829-6BA84F8BFAD0}"/>
              </a:ext>
            </a:extLst>
          </p:cNvPr>
          <p:cNvSpPr txBox="1"/>
          <p:nvPr/>
        </p:nvSpPr>
        <p:spPr>
          <a:xfrm>
            <a:off x="4606413" y="2717633"/>
            <a:ext cx="2979174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Obyek</a:t>
            </a:r>
            <a:r>
              <a:rPr lang="en-US" dirty="0"/>
              <a:t> dan Namanya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pengaturan</a:t>
            </a:r>
            <a:r>
              <a:rPr lang="en-US" dirty="0"/>
              <a:t> Property</a:t>
            </a:r>
            <a:endParaRPr lang="en-ID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7603C62-5F84-31C7-EA88-94C1F360BC0C}"/>
              </a:ext>
            </a:extLst>
          </p:cNvPr>
          <p:cNvCxnSpPr>
            <a:cxnSpLocks/>
          </p:cNvCxnSpPr>
          <p:nvPr/>
        </p:nvCxnSpPr>
        <p:spPr>
          <a:xfrm flipV="1">
            <a:off x="7487265" y="2526890"/>
            <a:ext cx="1401096" cy="508992"/>
          </a:xfrm>
          <a:prstGeom prst="straightConnector1">
            <a:avLst/>
          </a:prstGeom>
          <a:ln w="476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4358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865</Words>
  <Application>Microsoft Office PowerPoint</Application>
  <PresentationFormat>Widescreen</PresentationFormat>
  <Paragraphs>128</Paragraphs>
  <Slides>14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Calibri Light</vt:lpstr>
      <vt:lpstr>Consolas</vt:lpstr>
      <vt:lpstr>Wingdings</vt:lpstr>
      <vt:lpstr>Office Theme</vt:lpstr>
      <vt:lpstr>Bitmap Image</vt:lpstr>
      <vt:lpstr>DESIGN UI  DENGAN QT DESIGNER</vt:lpstr>
      <vt:lpstr>INSTALASI QT Designer</vt:lpstr>
      <vt:lpstr>Cara Instalasi melalui Command Windows</vt:lpstr>
      <vt:lpstr>Menampilkan QT Designer pada Desktop</vt:lpstr>
      <vt:lpstr>Menampilkan QT Designer pada Desktop</vt:lpstr>
      <vt:lpstr>Tampilan Editor QT Designer</vt:lpstr>
      <vt:lpstr>Komponen QT Designer</vt:lpstr>
      <vt:lpstr>LATIHAN-1  GUI untuk menampilkan citra/gambar</vt:lpstr>
      <vt:lpstr>Design Layout</vt:lpstr>
      <vt:lpstr>Menyimpan hasil design GUI</vt:lpstr>
      <vt:lpstr>Program Python untuk menampilkan gambar dengan GUI</vt:lpstr>
      <vt:lpstr>PowerPoint Presentation</vt:lpstr>
      <vt:lpstr>Menjalankan Program</vt:lpstr>
      <vt:lpstr>TUGAS-1: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UI  DENGAN QT DESIGNER</dc:title>
  <dc:creator>Soul McComary</dc:creator>
  <cp:lastModifiedBy>Soul McComary</cp:lastModifiedBy>
  <cp:revision>3</cp:revision>
  <dcterms:created xsi:type="dcterms:W3CDTF">2022-08-23T14:40:30Z</dcterms:created>
  <dcterms:modified xsi:type="dcterms:W3CDTF">2022-08-24T07:32:21Z</dcterms:modified>
</cp:coreProperties>
</file>

<file path=docProps/thumbnail.jpeg>
</file>